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73" r:id="rId13"/>
    <p:sldId id="274" r:id="rId14"/>
    <p:sldId id="275" r:id="rId15"/>
    <p:sldId id="276" r:id="rId16"/>
    <p:sldId id="260" r:id="rId17"/>
    <p:sldId id="277" r:id="rId18"/>
    <p:sldId id="278" r:id="rId19"/>
    <p:sldId id="285" r:id="rId20"/>
    <p:sldId id="279" r:id="rId21"/>
    <p:sldId id="261" r:id="rId22"/>
    <p:sldId id="281" r:id="rId23"/>
    <p:sldId id="282" r:id="rId24"/>
    <p:sldId id="283" r:id="rId25"/>
    <p:sldId id="284" r:id="rId26"/>
    <p:sldId id="268" r:id="rId27"/>
    <p:sldId id="271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75" d="100"/>
          <a:sy n="75" d="100"/>
        </p:scale>
        <p:origin x="1109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12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919708" y="962954"/>
            <a:ext cx="6352583" cy="4932091"/>
            <a:chOff x="2919708" y="962954"/>
            <a:chExt cx="6352583" cy="493209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919708" y="962954"/>
              <a:ext cx="6352583" cy="493209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2"/>
            <a:srcRect l="1870" t="26863" r="19803" b="34975"/>
            <a:stretch/>
          </p:blipFill>
          <p:spPr>
            <a:xfrm>
              <a:off x="3038475" y="2287905"/>
              <a:ext cx="4975860" cy="1882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</p:txBody>
      </p:sp>
      <p:pic>
        <p:nvPicPr>
          <p:cNvPr id="1030" name="Picture 6" descr="http://clipart-library.com/images/rcLoogy6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1334748"/>
            <a:ext cx="3196903" cy="376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611" l="0" r="99456">
                        <a14:foregroundMark x1="18503" y1="53426" x2="14966" y2="41481"/>
                        <a14:foregroundMark x1="21224" y1="53241" x2="27619" y2="52315"/>
                        <a14:foregroundMark x1="13605" y1="53333" x2="12925" y2="51481"/>
                        <a14:foregroundMark x1="12789" y1="51852" x2="3265" y2="37870"/>
                        <a14:foregroundMark x1="3673" y1="36944" x2="18503" y2="31852"/>
                        <a14:foregroundMark x1="13605" y1="35926" x2="19184" y2="37315"/>
                        <a14:foregroundMark x1="27483" y1="42685" x2="20952" y2="31944"/>
                        <a14:foregroundMark x1="3946" y1="34537" x2="17687" y2="30463"/>
                        <a14:foregroundMark x1="2313" y1="35463" x2="816" y2="37130"/>
                        <a14:foregroundMark x1="1224" y1="37130" x2="11156" y2="52407"/>
                        <a14:foregroundMark x1="20272" y1="56667" x2="29932" y2="52963"/>
                        <a14:foregroundMark x1="54014" y1="28241" x2="57143" y2="27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95"/>
          <a:stretch/>
        </p:blipFill>
        <p:spPr>
          <a:xfrm>
            <a:off x="7258431" y="1334749"/>
            <a:ext cx="2739378" cy="37677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23062" y="5102527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4067" y="5102526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31308" y="1464492"/>
            <a:ext cx="7310192" cy="4170065"/>
            <a:chOff x="4548725" y="1290320"/>
            <a:chExt cx="7310192" cy="4170065"/>
          </a:xfrm>
        </p:grpSpPr>
        <p:pic>
          <p:nvPicPr>
            <p:cNvPr id="1028" name="Picture 4" descr="https://upload.wikimedia.org/wikipedia/commons/thumb/9/91/AB_pruning.svg/1920px-AB_pruning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25" y="1290320"/>
              <a:ext cx="7310192" cy="37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42523" y="4998720"/>
              <a:ext cx="2922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Alpha-Beta Search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1629" y="2641583"/>
            <a:ext cx="34442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Độ sâu tìm kiếm: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Thời gian tối thiểu giữa hai nước đi: 0.5s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5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5"/>
            <a:ext cx="6236764" cy="3429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7"/>
            <a:ext cx="6236762" cy="3435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8"/>
            <a:ext cx="6236763" cy="3435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5" y="1181735"/>
            <a:ext cx="6236765" cy="343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6"/>
            <a:ext cx="6236764" cy="3429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43343" y="1104997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Chụp thêm ảnh minh hoạ luật chơi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276</Words>
  <Application>Microsoft Office PowerPoint</Application>
  <PresentationFormat>Widescreen</PresentationFormat>
  <Paragraphs>112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맑은 고딕</vt:lpstr>
      <vt:lpstr>Agency FB</vt:lpstr>
      <vt:lpstr>Arial</vt:lpstr>
      <vt:lpstr>Baskerville Old Face</vt:lpstr>
      <vt:lpstr>Calibri</vt:lpstr>
      <vt:lpstr>Calibri Light</vt:lpstr>
      <vt:lpstr>MS Mincho</vt:lpstr>
      <vt:lpstr>SVN-Agency FB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Trọng Lê Hữu</cp:lastModifiedBy>
  <cp:revision>108</cp:revision>
  <dcterms:created xsi:type="dcterms:W3CDTF">2019-05-07T12:57:33Z</dcterms:created>
  <dcterms:modified xsi:type="dcterms:W3CDTF">2019-05-09T17:19:33Z</dcterms:modified>
</cp:coreProperties>
</file>